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o Tedde" initials="MT" lastIdx="1" clrIdx="0">
    <p:extLst>
      <p:ext uri="{19B8F6BF-5375-455C-9EA6-DF929625EA0E}">
        <p15:presenceInfo xmlns:p15="http://schemas.microsoft.com/office/powerpoint/2012/main" userId="Marco Tedd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53" autoAdjust="0"/>
    <p:restoredTop sz="86478" autoAdjust="0"/>
  </p:normalViewPr>
  <p:slideViewPr>
    <p:cSldViewPr snapToGrid="0">
      <p:cViewPr varScale="1">
        <p:scale>
          <a:sx n="62" d="100"/>
          <a:sy n="62" d="100"/>
        </p:scale>
        <p:origin x="13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F0CA86-9417-4C37-A679-F0586EF6F6AD}" type="datetimeFigureOut">
              <a:rPr lang="it-IT" smtClean="0"/>
              <a:t>08/02/2019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DBF8C-42F1-4078-B2CE-0157F0F7E09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1981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7DBF8C-42F1-4078-B2CE-0157F0F7E095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43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BD1B32-C715-41B0-9259-DDC99A351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D0290D5-2B38-4C15-AE7C-63B18A4672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6739687-C739-4032-9D62-3A33BD0E4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A2F8-155B-441D-978F-05ED8CC0CEB7}" type="datetimeFigureOut">
              <a:rPr lang="it-IT" smtClean="0"/>
              <a:t>08/02/2019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CA77BAF-7F19-457A-9081-E3EA0419B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3AAEB29-8F09-488B-810B-C54105843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24C41-A896-4ECF-B4EA-E76C9268CE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8315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DA8675-CBD5-4E68-BD49-E9F1A1E24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F376BAE-B757-4DF8-BD1A-CEE9EA4F7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5973456-716F-48BB-AF17-BA77BDFDF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A2F8-155B-441D-978F-05ED8CC0CEB7}" type="datetimeFigureOut">
              <a:rPr lang="it-IT" smtClean="0"/>
              <a:t>08/02/2019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4B920C-C053-41D9-97B3-ADE435DB2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FC26F82-5FC1-4809-8720-205D1B323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24C41-A896-4ECF-B4EA-E76C9268CE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6718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2C7162-54A4-41F0-85EB-4B4522D94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2B8ED07-E4B7-48A5-9C91-486774DB5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9937D26-5383-438E-98BD-FE603F514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A2F8-155B-441D-978F-05ED8CC0CEB7}" type="datetimeFigureOut">
              <a:rPr lang="it-IT" smtClean="0"/>
              <a:t>08/02/2019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B5003FE-E345-4E2F-85CB-62DB4138F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5A5C34-8213-49BD-9320-352F0359D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24C41-A896-4ECF-B4EA-E76C9268CE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8666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A3E3D2-1B1A-4D95-92B0-92C8E6D25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5D8487-4A22-4CC0-B1EE-FCDC018E56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681634C-18A4-4501-935A-2BA92D114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A29672-FA1E-4CC3-B193-98E0302D1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A2F8-155B-441D-978F-05ED8CC0CEB7}" type="datetimeFigureOut">
              <a:rPr lang="it-IT" smtClean="0"/>
              <a:t>08/02/2019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B60ED7A-3FEA-496C-95D0-9F2A5251E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FAC21B7-8220-4610-B60B-1C8B82278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24C41-A896-4ECF-B4EA-E76C9268CE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2171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DD569B-DCAE-45DE-827B-44083A47D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595E74D-709A-499B-AA8B-98D3AD84D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CB2B5FE-5109-4818-82A3-FD9F56496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1A025F8-D6CD-4E4E-A361-419CF91F90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CE92993-8952-42D8-BC8D-590FF10CBB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3D441D0-37D4-4CD3-B3BE-E5F5AB953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A2F8-155B-441D-978F-05ED8CC0CEB7}" type="datetimeFigureOut">
              <a:rPr lang="it-IT" smtClean="0"/>
              <a:t>08/02/2019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AFB8A17-D61D-4C96-BC13-035426C50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EA3362C-0EFA-443E-979D-1D0E7261D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24C41-A896-4ECF-B4EA-E76C9268CE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8942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37D872-704C-48B9-B5CD-D0A622AF4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AE28035-6945-40D0-9BAE-C3CC427C2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A2F8-155B-441D-978F-05ED8CC0CEB7}" type="datetimeFigureOut">
              <a:rPr lang="it-IT" smtClean="0"/>
              <a:t>08/02/2019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04F2179-8F79-46C1-A814-1B7A908C1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7359609-199B-4AC3-9378-169F8E42F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24C41-A896-4ECF-B4EA-E76C9268CE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6501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6194B81-E7AA-4BE5-80C6-3D0F808E1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A2F8-155B-441D-978F-05ED8CC0CEB7}" type="datetimeFigureOut">
              <a:rPr lang="it-IT" smtClean="0"/>
              <a:t>08/02/2019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9E5F1F4-53FD-4985-ACDC-8D21E2237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A82BBB6-4286-4A7D-8D6F-067E2069A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24C41-A896-4ECF-B4EA-E76C9268CE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0214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55113A-FA6F-42B8-8E7A-2B1418ACA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9523991-0B36-49AC-B136-0FDF3882B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8545544-8576-4DB3-97DB-77B03FE79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3A1DB8F-84E4-4CEA-A438-216B35407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A2F8-155B-441D-978F-05ED8CC0CEB7}" type="datetimeFigureOut">
              <a:rPr lang="it-IT" smtClean="0"/>
              <a:t>08/02/2019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1FA821E-C873-41E1-A0B1-5C9927B20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C70B9D3-ED4B-4A4C-A6D0-93EB70ACE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24C41-A896-4ECF-B4EA-E76C9268CE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3304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E6E8DE7-F6CE-4A7C-B055-D8BD87A0C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E179097-7357-4A64-B9BD-5618E2873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8E208B8-8898-495E-AA34-C6AF3A85BA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B35723-7D30-4205-B1CE-D457BBE51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A2F8-155B-441D-978F-05ED8CC0CEB7}" type="datetimeFigureOut">
              <a:rPr lang="it-IT" smtClean="0"/>
              <a:t>08/02/2019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745FDE7-5D5F-4868-A8F1-8A9D5734E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31F4343-1F18-4F82-8DB5-5B4125618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24C41-A896-4ECF-B4EA-E76C9268CE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5656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E42FB4-E35F-417C-B6E8-69E886AEC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F5ADB19-9547-4A81-AC8F-B57589913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734F146-356A-42DB-9019-121B04A68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A2F8-155B-441D-978F-05ED8CC0CEB7}" type="datetimeFigureOut">
              <a:rPr lang="it-IT" smtClean="0"/>
              <a:t>08/02/2019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277EDF-1D53-46FD-A55F-B6365D915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05A226-23A9-40CF-A739-13DCF111F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24C41-A896-4ECF-B4EA-E76C9268CE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368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D36737E-ACF3-4EB9-8D3B-E159F348DF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D900838-E0AC-4906-B43F-0CBC174C0E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1A1B2FF-78A4-42D8-B397-DBB37AD72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CA2F8-155B-441D-978F-05ED8CC0CEB7}" type="datetimeFigureOut">
              <a:rPr lang="it-IT" smtClean="0"/>
              <a:t>08/02/2019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D62D805-EEB0-4A1D-B144-851F34830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EB567F7-6675-4E32-A09D-A3850462E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24C41-A896-4ECF-B4EA-E76C9268CE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4933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3200721-8788-40C7-BFBA-8A04350F6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A0413D4-280D-4BAE-817D-BA6404437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D24EA53-6976-42FC-963D-8ADD86015D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CA2F8-155B-441D-978F-05ED8CC0CEB7}" type="datetimeFigureOut">
              <a:rPr lang="it-IT" smtClean="0"/>
              <a:t>08/02/2019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B495555-1187-452A-9AC3-1672DE973B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978D456-6406-49DC-A3EC-5AA29D10A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24C41-A896-4ECF-B4EA-E76C9268CEB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288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827202F-69D1-4107-A8C0-B6F03BAB8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883" y="262664"/>
            <a:ext cx="4585159" cy="101218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62545776-B3C9-41B8-8B00-8B74909F18C3}"/>
              </a:ext>
            </a:extLst>
          </p:cNvPr>
          <p:cNvSpPr txBox="1"/>
          <p:nvPr/>
        </p:nvSpPr>
        <p:spPr>
          <a:xfrm>
            <a:off x="7282742" y="1193597"/>
            <a:ext cx="45388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/>
              <a:t>Ammessi al corso «Imprendere» </a:t>
            </a:r>
          </a:p>
        </p:txBody>
      </p:sp>
      <p:pic>
        <p:nvPicPr>
          <p:cNvPr id="13" name="Immagine 12" descr="Loghi_GAL_Logudoro_Goceano">
            <a:extLst>
              <a:ext uri="{FF2B5EF4-FFF2-40B4-BE49-F238E27FC236}">
                <a16:creationId xmlns:a16="http://schemas.microsoft.com/office/drawing/2014/main" id="{88AE20C1-8839-464D-8C37-03387383C15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165" y="6087872"/>
            <a:ext cx="4081669" cy="50746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141E3E2-1880-4758-8BB0-64DEEE0781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21" y="2147704"/>
            <a:ext cx="5484940" cy="3649978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A78F97B-2672-4C23-8084-106EDE8AC26E}"/>
              </a:ext>
            </a:extLst>
          </p:cNvPr>
          <p:cNvSpPr txBox="1"/>
          <p:nvPr/>
        </p:nvSpPr>
        <p:spPr>
          <a:xfrm>
            <a:off x="1730420" y="2371241"/>
            <a:ext cx="3539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PUBBLICATE LE GRADUARIE</a:t>
            </a:r>
          </a:p>
        </p:txBody>
      </p:sp>
    </p:spTree>
    <p:extLst>
      <p:ext uri="{BB962C8B-B14F-4D97-AF65-F5344CB8AC3E}">
        <p14:creationId xmlns:p14="http://schemas.microsoft.com/office/powerpoint/2010/main" val="16509201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10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Marco Tedde</dc:creator>
  <cp:lastModifiedBy>Marco Tedde</cp:lastModifiedBy>
  <cp:revision>7</cp:revision>
  <dcterms:created xsi:type="dcterms:W3CDTF">2019-02-07T17:32:37Z</dcterms:created>
  <dcterms:modified xsi:type="dcterms:W3CDTF">2019-02-08T10:12:47Z</dcterms:modified>
</cp:coreProperties>
</file>